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9.xml" ContentType="application/vnd.openxmlformats-officedocument.theme+xml"/>
  <Override PartName="/ppt/slideLayouts/slideLayout72.xml" ContentType="application/vnd.openxmlformats-officedocument.presentationml.slideLayout+xml"/>
  <Override PartName="/ppt/theme/theme10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5" r:id="rId1"/>
    <p:sldMasterId id="2147483936" r:id="rId2"/>
    <p:sldMasterId id="2147483937" r:id="rId3"/>
    <p:sldMasterId id="2147483968" r:id="rId4"/>
    <p:sldMasterId id="2147483987" r:id="rId5"/>
    <p:sldMasterId id="2147483938" r:id="rId6"/>
    <p:sldMasterId id="2147483969" r:id="rId7"/>
    <p:sldMasterId id="2147483977" r:id="rId8"/>
    <p:sldMasterId id="2147483979" r:id="rId9"/>
    <p:sldMasterId id="2147483981" r:id="rId10"/>
    <p:sldMasterId id="2147483978" r:id="rId11"/>
  </p:sldMasterIdLst>
  <p:notesMasterIdLst>
    <p:notesMasterId r:id="rId26"/>
  </p:notesMasterIdLst>
  <p:handoutMasterIdLst>
    <p:handoutMasterId r:id="rId27"/>
  </p:handoutMasterIdLst>
  <p:sldIdLst>
    <p:sldId id="351" r:id="rId12"/>
    <p:sldId id="432" r:id="rId13"/>
    <p:sldId id="433" r:id="rId14"/>
    <p:sldId id="434" r:id="rId15"/>
    <p:sldId id="437" r:id="rId16"/>
    <p:sldId id="436" r:id="rId17"/>
    <p:sldId id="435" r:id="rId18"/>
    <p:sldId id="438" r:id="rId19"/>
    <p:sldId id="439" r:id="rId20"/>
    <p:sldId id="448" r:id="rId21"/>
    <p:sldId id="449" r:id="rId22"/>
    <p:sldId id="450" r:id="rId23"/>
    <p:sldId id="451" r:id="rId24"/>
    <p:sldId id="259" r:id="rId25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pos="40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A8B"/>
    <a:srgbClr val="0D1F2C"/>
    <a:srgbClr val="343433"/>
    <a:srgbClr val="CCCDD1"/>
    <a:srgbClr val="FFFFFF"/>
    <a:srgbClr val="E7E8EA"/>
    <a:srgbClr val="D2D0CE"/>
    <a:srgbClr val="9B9A9A"/>
    <a:srgbClr val="3175A6"/>
    <a:srgbClr val="113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005" autoAdjust="0"/>
    <p:restoredTop sz="98301" autoAdjust="0"/>
  </p:normalViewPr>
  <p:slideViewPr>
    <p:cSldViewPr snapToGrid="0">
      <p:cViewPr varScale="1">
        <p:scale>
          <a:sx n="103" d="100"/>
          <a:sy n="103" d="100"/>
        </p:scale>
        <p:origin x="114" y="360"/>
      </p:cViewPr>
      <p:guideLst>
        <p:guide orient="horz" pos="2160"/>
        <p:guide pos="3840"/>
        <p:guide orient="horz" pos="1152"/>
        <p:guide pos="4091"/>
      </p:guideLst>
    </p:cSldViewPr>
  </p:slideViewPr>
  <p:outlineViewPr>
    <p:cViewPr>
      <p:scale>
        <a:sx n="33" d="100"/>
        <a:sy n="33" d="100"/>
      </p:scale>
      <p:origin x="0" y="3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912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75190-CEA0-4E3A-90CA-ADE334BD669C}" type="datetimeFigureOut">
              <a:rPr lang="en-US" smtClean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C6285-6E7E-43E4-BC80-7C30582746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44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43EF8-2ED3-48DE-BE63-8A9FFDA4C3B9}" type="datetimeFigureOut">
              <a:rPr lang="en-US" smtClean="0"/>
              <a:t>3/1/2019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8EE20-61C1-49C3-BA8A-1512D39CDF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0985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197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4295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2393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0492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8590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66893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47878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HarteHanks" TargetMode="External"/><Relationship Id="rId2" Type="http://schemas.openxmlformats.org/officeDocument/2006/relationships/hyperlink" Target="https://twitter.com/hartehanks" TargetMode="External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Title Slide -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J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1" y="0"/>
            <a:ext cx="9188578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5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81160"/>
      </p:ext>
    </p:extLst>
  </p:cSld>
  <p:clrMapOvr>
    <a:masterClrMapping/>
  </p:clrMapOvr>
  <p:transition>
    <p:fade/>
  </p:transition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K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4281"/>
      </p:ext>
    </p:extLst>
  </p:cSld>
  <p:clrMapOvr>
    <a:masterClrMapping/>
  </p:clrMapOvr>
  <p:transition>
    <p:fade/>
  </p:transition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L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46127"/>
      </p:ext>
    </p:extLst>
  </p:cSld>
  <p:clrMapOvr>
    <a:masterClrMapping/>
  </p:clrMapOvr>
  <p:transition>
    <p:fade/>
  </p:transition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M_Title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N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36506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181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O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48229" y="3258508"/>
            <a:ext cx="3960076" cy="359949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  <a:gd name="connsiteX0" fmla="*/ 5752376 w 5752376"/>
              <a:gd name="connsiteY0" fmla="*/ 0 h 5228595"/>
              <a:gd name="connsiteX1" fmla="*/ 0 w 5752376"/>
              <a:gd name="connsiteY1" fmla="*/ 5228595 h 5228595"/>
              <a:gd name="connsiteX2" fmla="*/ 5734974 w 5752376"/>
              <a:gd name="connsiteY2" fmla="*/ 5228595 h 5228595"/>
              <a:gd name="connsiteX3" fmla="*/ 5752376 w 5752376"/>
              <a:gd name="connsiteY3" fmla="*/ 0 h 522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2376" h="5228595">
                <a:moveTo>
                  <a:pt x="5752376" y="0"/>
                </a:moveTo>
                <a:lnTo>
                  <a:pt x="0" y="5228595"/>
                </a:lnTo>
                <a:lnTo>
                  <a:pt x="5734974" y="5228595"/>
                </a:lnTo>
                <a:cubicBezTo>
                  <a:pt x="5740775" y="3485730"/>
                  <a:pt x="5746575" y="1742865"/>
                  <a:pt x="5752376" y="0"/>
                </a:cubicBez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6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P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59952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913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87822"/>
      </p:ext>
    </p:extLst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Raspberr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Cornflow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Title Slide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5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76781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lu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Grey">
    <p:bg>
      <p:bgPr>
        <a:solidFill>
          <a:schemeClr val="accent6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A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1"/>
            <a:ext cx="3871913" cy="2641600"/>
          </a:xfrm>
        </p:spPr>
        <p:txBody>
          <a:bodyPr/>
          <a:lstStyle>
            <a:lvl1pPr marL="292100" indent="-285750"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926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B_Title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2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470786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829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C_Title_2 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5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8469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D_Title_2 lines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6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828800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58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A_Team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612000"/>
            <a:ext cx="8498546" cy="828000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12000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12000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480916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480916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80916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4349832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49832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349832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6218748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218748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218748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8087664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087664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087664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956579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9956579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9956579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TextBox 5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2480916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4349832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218748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8087664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9956579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B_Team x 4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467405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467405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350771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350771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34137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34137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17503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8117503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C_Team x 3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19896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419896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303262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303262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7186628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7186628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Title Slide -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79885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A_Title_Sub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9760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B_Title_Sub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279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C_Title_Sub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7173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D_Title_Sub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4854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E_Title_Sub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771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F_Title_Sub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814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G_Title_Sub_Content 3 column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4731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A_Title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B_Title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C_Title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Title Slide –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61061"/>
      </p:ext>
    </p:extLst>
  </p:cSld>
  <p:clrMapOvr>
    <a:masterClrMapping/>
  </p:clrMapOvr>
  <p:transition>
    <p:fade/>
  </p:transition>
  <p:hf sldNum="0"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D_Title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E_Title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F_Title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G_Title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H_Title_Sub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1834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A_Title_Content_Image x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1005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2341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67776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501378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1005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2341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67776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01378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17172" y="1801780"/>
            <a:ext cx="1963431" cy="3852144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B_Title_Content_Image x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 userDrawn="1"/>
        </p:nvSpPr>
        <p:spPr>
          <a:xfrm>
            <a:off x="-8467" y="0"/>
            <a:ext cx="6451600" cy="6883400"/>
          </a:xfrm>
          <a:custGeom>
            <a:avLst/>
            <a:gdLst>
              <a:gd name="connsiteX0" fmla="*/ 2988734 w 6451600"/>
              <a:gd name="connsiteY0" fmla="*/ 0 h 6883400"/>
              <a:gd name="connsiteX1" fmla="*/ 6451600 w 6451600"/>
              <a:gd name="connsiteY1" fmla="*/ 3496733 h 6883400"/>
              <a:gd name="connsiteX2" fmla="*/ 3073400 w 6451600"/>
              <a:gd name="connsiteY2" fmla="*/ 6883400 h 6883400"/>
              <a:gd name="connsiteX3" fmla="*/ 0 w 6451600"/>
              <a:gd name="connsiteY3" fmla="*/ 6883400 h 6883400"/>
              <a:gd name="connsiteX4" fmla="*/ 0 w 6451600"/>
              <a:gd name="connsiteY4" fmla="*/ 8467 h 6883400"/>
              <a:gd name="connsiteX5" fmla="*/ 2988734 w 6451600"/>
              <a:gd name="connsiteY5" fmla="*/ 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1600" h="6883400">
                <a:moveTo>
                  <a:pt x="2988734" y="0"/>
                </a:moveTo>
                <a:lnTo>
                  <a:pt x="6451600" y="3496733"/>
                </a:lnTo>
                <a:lnTo>
                  <a:pt x="3073400" y="6883400"/>
                </a:lnTo>
                <a:lnTo>
                  <a:pt x="0" y="6883400"/>
                </a:lnTo>
                <a:lnTo>
                  <a:pt x="0" y="8467"/>
                </a:lnTo>
                <a:lnTo>
                  <a:pt x="298873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12000" y="254273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294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1405467"/>
            <a:ext cx="3562067" cy="879797"/>
          </a:xfrm>
          <a:noFill/>
        </p:spPr>
        <p:txBody>
          <a:bodyPr lIns="0" tIns="0" rIns="0" bIns="0" anchor="b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5312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330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8294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5312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330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8294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312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330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8294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5312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02330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68294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85312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02330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8294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5312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02330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17172" y="3004168"/>
            <a:ext cx="3199689" cy="2643001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219600" indent="-21960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547200" indent="-28575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842400" indent="-285750">
              <a:buClrTx/>
              <a:buFontTx/>
              <a:buBlip>
                <a:blip r:embed="rId2"/>
              </a:buBlip>
              <a:defRPr sz="1100" baseline="0">
                <a:solidFill>
                  <a:schemeClr val="bg1"/>
                </a:solidFill>
              </a:defRPr>
            </a:lvl5pPr>
            <a:lvl6pPr marL="11088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6pPr>
            <a:lvl7pPr marL="1368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7pPr>
            <a:lvl8pPr marL="1620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8pPr>
            <a:lvl9pPr marL="1872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C_Title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D_Title_Sub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7846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E_Title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09863"/>
      </p:ext>
    </p:extLst>
  </p:cSld>
  <p:clrMapOvr>
    <a:masterClrMapping/>
  </p:clrMapOvr>
  <p:transition>
    <p:fade/>
  </p:transition>
  <p:hf sldNum="0" hdr="0" ft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F_Title_Sub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5016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G_Title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H_Title_Sub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9669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I_Title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6332" y="554400"/>
            <a:ext cx="5035268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6496333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J_Title_Sub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4463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494463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495239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2463768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6221207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K_Title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1808535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3" name="TextBox 1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L_Title_Sub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12775" y="246380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M_Title_Sub_Content_ImageFull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01133" y="2150533"/>
            <a:ext cx="10998199" cy="35390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numCol="2" spcCol="18000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936000"/>
            <a:ext cx="5483225" cy="703262"/>
          </a:xfrm>
        </p:spPr>
        <p:txBody>
          <a:bodyPr/>
          <a:lstStyle>
            <a:lvl1pPr>
              <a:lnSpc>
                <a:spcPts val="18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913901" y="2362038"/>
            <a:ext cx="10305940" cy="2728913"/>
          </a:xfrm>
        </p:spPr>
        <p:txBody>
          <a:bodyPr numCol="2" spcCol="360000"/>
          <a:lstStyle>
            <a:lvl1pPr marL="6350" marR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 marL="0" indent="0">
              <a:spcAft>
                <a:spcPts val="1000"/>
              </a:spcAft>
              <a:buFontTx/>
              <a:buNone/>
              <a:defRPr>
                <a:solidFill>
                  <a:schemeClr val="tx2"/>
                </a:solidFill>
              </a:defRPr>
            </a:lvl2pPr>
            <a:lvl3pPr marL="208800" indent="-208800">
              <a:spcBef>
                <a:spcPts val="1000"/>
              </a:spcBef>
              <a:spcAft>
                <a:spcPts val="1000"/>
              </a:spcAft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4pPr>
            <a:lvl5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  <a:lvl6pPr marL="2514499" indent="-22859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6pPr>
          </a:lstStyle>
          <a:p>
            <a:pPr marL="6350" marR="0" lvl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/>
            </a:pPr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Bullet Points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9694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N_Hero_Quot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Freeform 14"/>
          <p:cNvSpPr/>
          <p:nvPr userDrawn="1"/>
        </p:nvSpPr>
        <p:spPr>
          <a:xfrm>
            <a:off x="8071994" y="1703046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730433" y="3821434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190675" y="3061494"/>
            <a:ext cx="5688213" cy="735012"/>
          </a:xfrm>
        </p:spPr>
        <p:txBody>
          <a:bodyPr anchor="ctr"/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509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A_Title_Chart_Content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554400"/>
            <a:ext cx="4357565" cy="1113812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2"/>
          </p:nvPr>
        </p:nvSpPr>
        <p:spPr>
          <a:xfrm>
            <a:off x="612000" y="1986906"/>
            <a:ext cx="3930245" cy="39316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5548991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5548991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5548991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061936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061936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061936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4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27" hasCustomPrompt="1"/>
          </p:nvPr>
        </p:nvSpPr>
        <p:spPr>
          <a:xfrm>
            <a:off x="4704178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28" hasCustomPrompt="1"/>
          </p:nvPr>
        </p:nvSpPr>
        <p:spPr>
          <a:xfrm>
            <a:off x="4704178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29" hasCustomPrompt="1"/>
          </p:nvPr>
        </p:nvSpPr>
        <p:spPr>
          <a:xfrm>
            <a:off x="4704178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8" name="Picture Placeholder 10"/>
          <p:cNvSpPr>
            <a:spLocks noGrp="1"/>
          </p:cNvSpPr>
          <p:nvPr>
            <p:ph type="pic" sz="quarter" idx="30" hasCustomPrompt="1"/>
          </p:nvPr>
        </p:nvSpPr>
        <p:spPr>
          <a:xfrm>
            <a:off x="8216003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0"/>
          <p:cNvSpPr>
            <a:spLocks noGrp="1"/>
          </p:cNvSpPr>
          <p:nvPr>
            <p:ph type="pic" sz="quarter" idx="31" hasCustomPrompt="1"/>
          </p:nvPr>
        </p:nvSpPr>
        <p:spPr>
          <a:xfrm>
            <a:off x="8216003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0"/>
          <p:cNvSpPr>
            <a:spLocks noGrp="1"/>
          </p:cNvSpPr>
          <p:nvPr>
            <p:ph type="pic" sz="quarter" idx="32" hasCustomPrompt="1"/>
          </p:nvPr>
        </p:nvSpPr>
        <p:spPr>
          <a:xfrm>
            <a:off x="8216003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-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58987"/>
      </p:ext>
    </p:extLst>
  </p:cSld>
  <p:clrMapOvr>
    <a:masterClrMapping/>
  </p:clrMapOvr>
  <p:transition>
    <p:fade/>
  </p:transition>
  <p:hf sldNum="0" hdr="0" ft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B_Title_Content x 4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06837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/>
            </a:lvl4pPr>
            <a:lvl5pPr marL="952462" indent="-138901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444305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/>
            </a:lvl4pPr>
            <a:lvl5pPr marL="952462" indent="-138901"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281773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/>
            </a:lvl4pPr>
            <a:lvl5pPr marL="952462" indent="-138901">
              <a:buFontTx/>
              <a:buBlip>
                <a:blip r:embed="rId4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09814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2" name="Freeform 1"/>
          <p:cNvSpPr/>
          <p:nvPr userDrawn="1"/>
        </p:nvSpPr>
        <p:spPr>
          <a:xfrm>
            <a:off x="605685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600163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6" name="Freeform 25"/>
          <p:cNvSpPr/>
          <p:nvPr userDrawn="1"/>
        </p:nvSpPr>
        <p:spPr>
          <a:xfrm>
            <a:off x="3443153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437631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8" name="Freeform 27"/>
          <p:cNvSpPr/>
          <p:nvPr userDrawn="1"/>
        </p:nvSpPr>
        <p:spPr>
          <a:xfrm>
            <a:off x="6280621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6275099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0" name="Freeform 29"/>
          <p:cNvSpPr/>
          <p:nvPr userDrawn="1"/>
        </p:nvSpPr>
        <p:spPr>
          <a:xfrm>
            <a:off x="9108662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9103140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606837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3444305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6281773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9109814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43" name="TextBox 4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C_Title_Content x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Freeform 24"/>
          <p:cNvSpPr/>
          <p:nvPr userDrawn="1"/>
        </p:nvSpPr>
        <p:spPr>
          <a:xfrm rot="5400000">
            <a:off x="2543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12000" y="3021900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9355669" y="2506133"/>
            <a:ext cx="92333" cy="402674"/>
          </a:xfrm>
          <a:prstGeom prst="rect">
            <a:avLst/>
          </a:prstGeom>
          <a:noFill/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612774" y="3191669"/>
            <a:ext cx="1885189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676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Freeform 18"/>
          <p:cNvSpPr/>
          <p:nvPr userDrawn="1"/>
        </p:nvSpPr>
        <p:spPr>
          <a:xfrm rot="5400000">
            <a:off x="6607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676000" y="30219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4676774" y="3191669"/>
            <a:ext cx="1883002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8673042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603772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672268" y="3021900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8673042" y="3191669"/>
            <a:ext cx="1885574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671201" y="4048067"/>
            <a:ext cx="281807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2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3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608534" y="4048067"/>
            <a:ext cx="283740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4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5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4681013" y="4048201"/>
            <a:ext cx="2826799" cy="1934674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6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6"/>
              </a:buBlip>
              <a:tabLst/>
              <a:defRPr sz="1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6647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D_Title_Conten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1007534" y="1979333"/>
            <a:ext cx="863600" cy="854080"/>
          </a:xfrm>
          <a:prstGeom prst="rect">
            <a:avLst/>
          </a:prstGeom>
          <a:solidFill>
            <a:schemeClr val="tx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953933" y="1981200"/>
            <a:ext cx="0" cy="855133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1007534" y="3003938"/>
            <a:ext cx="863600" cy="854080"/>
          </a:xfrm>
          <a:prstGeom prst="rect">
            <a:avLst/>
          </a:prstGeom>
          <a:solidFill>
            <a:schemeClr val="accent3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953933" y="3005805"/>
            <a:ext cx="0" cy="855133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1007534" y="4028411"/>
            <a:ext cx="863600" cy="854080"/>
          </a:xfrm>
          <a:prstGeom prst="rect">
            <a:avLst/>
          </a:prstGeom>
          <a:solidFill>
            <a:schemeClr val="accent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953933" y="4030278"/>
            <a:ext cx="0" cy="855133"/>
          </a:xfrm>
          <a:prstGeom prst="line">
            <a:avLst/>
          </a:prstGeom>
          <a:ln w="85725" cap="flat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1007534" y="5052885"/>
            <a:ext cx="863600" cy="854080"/>
          </a:xfrm>
          <a:prstGeom prst="rect">
            <a:avLst/>
          </a:prstGeom>
          <a:solidFill>
            <a:schemeClr val="accent5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3953933" y="5054752"/>
            <a:ext cx="0" cy="855133"/>
          </a:xfrm>
          <a:prstGeom prst="line">
            <a:avLst/>
          </a:prstGeom>
          <a:ln w="85725" cap="flat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7"/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2057146" y="198379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rgbClr val="00C2BB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5" name="Text Placeholder 7"/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2057146" y="3003901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6" name="Text Placeholder 7"/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2057146" y="403253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7" name="Text Placeholder 7"/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2057146" y="5050673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8" hasCustomPrompt="1"/>
          </p:nvPr>
        </p:nvSpPr>
        <p:spPr>
          <a:xfrm>
            <a:off x="4187008" y="198379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29" hasCustomPrompt="1"/>
          </p:nvPr>
        </p:nvSpPr>
        <p:spPr>
          <a:xfrm>
            <a:off x="4187008" y="3003900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30" hasCustomPrompt="1"/>
          </p:nvPr>
        </p:nvSpPr>
        <p:spPr>
          <a:xfrm>
            <a:off x="4187008" y="403253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2" name="Text Placeholder 48"/>
          <p:cNvSpPr>
            <a:spLocks noGrp="1"/>
          </p:cNvSpPr>
          <p:nvPr>
            <p:ph type="body" sz="quarter" idx="31" hasCustomPrompt="1"/>
          </p:nvPr>
        </p:nvSpPr>
        <p:spPr>
          <a:xfrm>
            <a:off x="4187008" y="5050673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3972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A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B_Tit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C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3195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D_Title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999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E_Title_Sub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6736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F_Title_Sub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1185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G_Title_Sub2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124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G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32748"/>
      </p:ext>
    </p:extLst>
  </p:cSld>
  <p:clrMapOvr>
    <a:masterClrMapping/>
  </p:clrMapOvr>
  <p:transition>
    <p:fade/>
  </p:transition>
  <p:hf sldNum="0" hdr="0" ft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H_Title_Sub2lines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8928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I_Title2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8253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12000" y="148356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4332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hankyou Pages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231752" y="3631352"/>
            <a:ext cx="308674" cy="308674"/>
            <a:chOff x="9922506" y="4301311"/>
            <a:chExt cx="370409" cy="370409"/>
          </a:xfrm>
        </p:grpSpPr>
        <p:sp>
          <p:nvSpPr>
            <p:cNvPr id="26" name="Oval 25">
              <a:hlinkClick r:id="rId2" tooltip="Twitter"/>
            </p:cNvPr>
            <p:cNvSpPr/>
            <p:nvPr/>
          </p:nvSpPr>
          <p:spPr>
            <a:xfrm>
              <a:off x="9922506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27" name="Freeform 26">
              <a:hlinkClick r:id="rId2" tooltip="Twitter"/>
            </p:cNvPr>
            <p:cNvSpPr>
              <a:spLocks noChangeAspect="1"/>
            </p:cNvSpPr>
            <p:nvPr/>
          </p:nvSpPr>
          <p:spPr bwMode="auto">
            <a:xfrm>
              <a:off x="10018038" y="4406922"/>
              <a:ext cx="195897" cy="159187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745999" y="3631352"/>
            <a:ext cx="305181" cy="308674"/>
            <a:chOff x="9339602" y="4301311"/>
            <a:chExt cx="370409" cy="370409"/>
          </a:xfrm>
        </p:grpSpPr>
        <p:sp>
          <p:nvSpPr>
            <p:cNvPr id="29" name="Oval 28">
              <a:hlinkClick r:id="rId3" tooltip="Facebook"/>
            </p:cNvPr>
            <p:cNvSpPr/>
            <p:nvPr/>
          </p:nvSpPr>
          <p:spPr>
            <a:xfrm>
              <a:off x="9339602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30" name="Freeform 9">
              <a:hlinkClick r:id="rId3" tooltip="Facebook"/>
            </p:cNvPr>
            <p:cNvSpPr>
              <a:spLocks/>
            </p:cNvSpPr>
            <p:nvPr/>
          </p:nvSpPr>
          <p:spPr bwMode="auto">
            <a:xfrm>
              <a:off x="9462579" y="4392883"/>
              <a:ext cx="104592" cy="200506"/>
            </a:xfrm>
            <a:custGeom>
              <a:avLst/>
              <a:gdLst>
                <a:gd name="T0" fmla="*/ 306 w 471"/>
                <a:gd name="T1" fmla="*/ 907 h 907"/>
                <a:gd name="T2" fmla="*/ 306 w 471"/>
                <a:gd name="T3" fmla="*/ 493 h 907"/>
                <a:gd name="T4" fmla="*/ 445 w 471"/>
                <a:gd name="T5" fmla="*/ 493 h 907"/>
                <a:gd name="T6" fmla="*/ 465 w 471"/>
                <a:gd name="T7" fmla="*/ 332 h 907"/>
                <a:gd name="T8" fmla="*/ 306 w 471"/>
                <a:gd name="T9" fmla="*/ 332 h 907"/>
                <a:gd name="T10" fmla="*/ 306 w 471"/>
                <a:gd name="T11" fmla="*/ 229 h 907"/>
                <a:gd name="T12" fmla="*/ 386 w 471"/>
                <a:gd name="T13" fmla="*/ 151 h 907"/>
                <a:gd name="T14" fmla="*/ 471 w 471"/>
                <a:gd name="T15" fmla="*/ 151 h 907"/>
                <a:gd name="T16" fmla="*/ 471 w 471"/>
                <a:gd name="T17" fmla="*/ 7 h 907"/>
                <a:gd name="T18" fmla="*/ 347 w 471"/>
                <a:gd name="T19" fmla="*/ 0 h 907"/>
                <a:gd name="T20" fmla="*/ 139 w 471"/>
                <a:gd name="T21" fmla="*/ 213 h 907"/>
                <a:gd name="T22" fmla="*/ 139 w 471"/>
                <a:gd name="T23" fmla="*/ 332 h 907"/>
                <a:gd name="T24" fmla="*/ 0 w 471"/>
                <a:gd name="T25" fmla="*/ 332 h 907"/>
                <a:gd name="T26" fmla="*/ 0 w 471"/>
                <a:gd name="T27" fmla="*/ 493 h 907"/>
                <a:gd name="T28" fmla="*/ 139 w 471"/>
                <a:gd name="T29" fmla="*/ 493 h 907"/>
                <a:gd name="T30" fmla="*/ 139 w 471"/>
                <a:gd name="T31" fmla="*/ 907 h 907"/>
                <a:gd name="T32" fmla="*/ 306 w 471"/>
                <a:gd name="T33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1" h="907">
                  <a:moveTo>
                    <a:pt x="306" y="907"/>
                  </a:moveTo>
                  <a:cubicBezTo>
                    <a:pt x="306" y="493"/>
                    <a:pt x="306" y="493"/>
                    <a:pt x="306" y="493"/>
                  </a:cubicBezTo>
                  <a:cubicBezTo>
                    <a:pt x="445" y="493"/>
                    <a:pt x="445" y="493"/>
                    <a:pt x="445" y="493"/>
                  </a:cubicBezTo>
                  <a:cubicBezTo>
                    <a:pt x="465" y="332"/>
                    <a:pt x="465" y="332"/>
                    <a:pt x="465" y="332"/>
                  </a:cubicBezTo>
                  <a:cubicBezTo>
                    <a:pt x="306" y="332"/>
                    <a:pt x="306" y="332"/>
                    <a:pt x="306" y="332"/>
                  </a:cubicBezTo>
                  <a:cubicBezTo>
                    <a:pt x="306" y="229"/>
                    <a:pt x="306" y="229"/>
                    <a:pt x="306" y="229"/>
                  </a:cubicBezTo>
                  <a:cubicBezTo>
                    <a:pt x="306" y="183"/>
                    <a:pt x="319" y="151"/>
                    <a:pt x="386" y="151"/>
                  </a:cubicBezTo>
                  <a:cubicBezTo>
                    <a:pt x="471" y="151"/>
                    <a:pt x="471" y="151"/>
                    <a:pt x="471" y="151"/>
                  </a:cubicBezTo>
                  <a:cubicBezTo>
                    <a:pt x="471" y="7"/>
                    <a:pt x="471" y="7"/>
                    <a:pt x="471" y="7"/>
                  </a:cubicBezTo>
                  <a:cubicBezTo>
                    <a:pt x="456" y="5"/>
                    <a:pt x="406" y="0"/>
                    <a:pt x="347" y="0"/>
                  </a:cubicBezTo>
                  <a:cubicBezTo>
                    <a:pt x="224" y="0"/>
                    <a:pt x="139" y="76"/>
                    <a:pt x="139" y="213"/>
                  </a:cubicBezTo>
                  <a:cubicBezTo>
                    <a:pt x="139" y="332"/>
                    <a:pt x="139" y="332"/>
                    <a:pt x="139" y="332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139" y="493"/>
                    <a:pt x="139" y="493"/>
                    <a:pt x="139" y="493"/>
                  </a:cubicBezTo>
                  <a:cubicBezTo>
                    <a:pt x="139" y="907"/>
                    <a:pt x="139" y="907"/>
                    <a:pt x="139" y="907"/>
                  </a:cubicBezTo>
                  <a:lnTo>
                    <a:pt x="306" y="9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/>
            </a:p>
          </p:txBody>
        </p:sp>
      </p:grp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0000" y="1944472"/>
            <a:ext cx="5046253" cy="6771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200"/>
              </a:lnSpc>
              <a:spcBef>
                <a:spcPts val="500"/>
              </a:spcBef>
              <a:buNone/>
              <a:defRPr sz="20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600000" y="741834"/>
            <a:ext cx="5368290" cy="507832"/>
          </a:xfrm>
          <a:prstGeom prst="rect">
            <a:avLst/>
          </a:prstGeom>
        </p:spPr>
        <p:txBody>
          <a:bodyPr vert="horz" wrap="square" lIns="0" tIns="0" rIns="75000" bIns="0" rtlCol="0" anchor="t" anchorCtr="0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kern="1200" baseline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b="0" i="0" cap="all" spc="300" baseline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sp>
        <p:nvSpPr>
          <p:cNvPr id="18" name="Text Placeholder 9"/>
          <p:cNvSpPr txBox="1">
            <a:spLocks/>
          </p:cNvSpPr>
          <p:nvPr userDrawn="1"/>
        </p:nvSpPr>
        <p:spPr>
          <a:xfrm>
            <a:off x="600000" y="3666425"/>
            <a:ext cx="1778002" cy="16158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bg1"/>
                </a:solidFill>
                <a:effectLst>
                  <a:outerShdw blurRad="152400" dist="25400" dir="13500000" algn="b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67" b="1" dirty="0">
                <a:solidFill>
                  <a:schemeClr val="tx2"/>
                </a:solidFill>
                <a:effectLst/>
                <a:latin typeface="Arial" charset="0"/>
                <a:ea typeface="Arial" charset="0"/>
                <a:cs typeface="Arial" charset="0"/>
              </a:rPr>
              <a:t>Follow us on: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rgbClr val="1A1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21" name="Picture Placeholder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56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Peacock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2085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Peacock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9856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Peacock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4330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Raspberr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90922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Raspberry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3379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Raspberry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8133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Sunshin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rgbClr val="FFCC3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8477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H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2568"/>
      </p:ext>
    </p:extLst>
  </p:cSld>
  <p:clrMapOvr>
    <a:masterClrMapping/>
  </p:clrMapOvr>
  <p:transition>
    <p:fade/>
  </p:transition>
  <p:hf sldNum="0" hdr="0" ft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Sunshine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5263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Sunshine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6476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I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2" y="0"/>
            <a:ext cx="9188577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7216"/>
      </p:ext>
    </p:extLst>
  </p:cSld>
  <p:clrMapOvr>
    <a:masterClrMapping/>
  </p:clrMapOvr>
  <p:transition>
    <p:fade/>
  </p:transition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7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0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78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910" r:id="rId2"/>
    <p:sldLayoutId id="2147483909" r:id="rId3"/>
    <p:sldLayoutId id="2147483912" r:id="rId4"/>
    <p:sldLayoutId id="2147483907" r:id="rId5"/>
    <p:sldLayoutId id="2147483914" r:id="rId6"/>
    <p:sldLayoutId id="2147483908" r:id="rId7"/>
    <p:sldLayoutId id="2147483913" r:id="rId8"/>
    <p:sldLayoutId id="2147483995" r:id="rId9"/>
    <p:sldLayoutId id="2147483996" r:id="rId10"/>
    <p:sldLayoutId id="2147483997" r:id="rId11"/>
    <p:sldLayoutId id="2147483998" r:id="rId12"/>
    <p:sldLayoutId id="2147483866" r:id="rId13"/>
    <p:sldLayoutId id="2147483905" r:id="rId14"/>
    <p:sldLayoutId id="2147483892" r:id="rId15"/>
    <p:sldLayoutId id="2147483893" r:id="rId16"/>
    <p:sldLayoutId id="2147484014" r:id="rId1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54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3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428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22" r:id="rId4"/>
    <p:sldLayoutId id="2147483930" r:id="rId5"/>
    <p:sldLayoutId id="2147483918" r:id="rId6"/>
    <p:sldLayoutId id="2147483923" r:id="rId7"/>
    <p:sldLayoutId id="2147483931" r:id="rId8"/>
    <p:sldLayoutId id="2147483919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667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5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3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23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7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1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4004" r:id="rId2"/>
    <p:sldLayoutId id="2147483984" r:id="rId3"/>
    <p:sldLayoutId id="2147484005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3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Tx/>
        <a:buBlip>
          <a:blip r:embed="rId7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64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5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253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01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68" r:id="rId2"/>
    <p:sldLayoutId id="2147483836" r:id="rId3"/>
    <p:sldLayoutId id="2147483869" r:id="rId4"/>
    <p:sldLayoutId id="2147483837" r:id="rId5"/>
    <p:sldLayoutId id="2147483870" r:id="rId6"/>
    <p:sldLayoutId id="2147483825" r:id="rId7"/>
    <p:sldLayoutId id="2147484000" r:id="rId8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0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9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4009" r:id="rId4"/>
    <p:sldLayoutId id="2147483841" r:id="rId5"/>
    <p:sldLayoutId id="2147484008" r:id="rId6"/>
    <p:sldLayoutId id="2147483842" r:id="rId7"/>
    <p:sldLayoutId id="2147484007" r:id="rId8"/>
    <p:sldLayoutId id="2147483843" r:id="rId9"/>
    <p:sldLayoutId id="2147484006" r:id="rId10"/>
    <p:sldLayoutId id="2147483845" r:id="rId11"/>
    <p:sldLayoutId id="2147483846" r:id="rId12"/>
    <p:sldLayoutId id="2147483895" r:id="rId13"/>
    <p:sldLayoutId id="2147483896" r:id="rId1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27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3" r:id="rId2"/>
    <p:sldLayoutId id="2147483897" r:id="rId3"/>
    <p:sldLayoutId id="2147483900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152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4" r:id="rId2"/>
    <p:sldLayoutId id="2147483898" r:id="rId3"/>
    <p:sldLayoutId id="2147484001" r:id="rId4"/>
    <p:sldLayoutId id="2147483894" r:id="rId5"/>
    <p:sldLayoutId id="2147484002" r:id="rId6"/>
    <p:sldLayoutId id="2147483934" r:id="rId7"/>
    <p:sldLayoutId id="2147484003" r:id="rId8"/>
    <p:sldLayoutId id="2147484010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19" b="2619"/>
          <a:stretch>
            <a:fillRect/>
          </a:stretch>
        </p:blipFill>
        <p:spPr/>
      </p:pic>
      <p:sp>
        <p:nvSpPr>
          <p:cNvPr id="7" name="Shape 151">
            <a:extLst>
              <a:ext uri="{FF2B5EF4-FFF2-40B4-BE49-F238E27FC236}">
                <a16:creationId xmlns:a16="http://schemas.microsoft.com/office/drawing/2014/main" id="{8DA50004-C07C-4E8D-BD6E-E6FEFC1595FF}"/>
              </a:ext>
            </a:extLst>
          </p:cNvPr>
          <p:cNvSpPr txBox="1">
            <a:spLocks/>
          </p:cNvSpPr>
          <p:nvPr/>
        </p:nvSpPr>
        <p:spPr>
          <a:xfrm>
            <a:off x="2066893" y="2848172"/>
            <a:ext cx="4487700" cy="1159799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l" defTabSz="914363" rtl="0" eaLnBrk="1" latinLnBrk="0" hangingPunct="1">
              <a:lnSpc>
                <a:spcPts val="5300"/>
              </a:lnSpc>
              <a:spcBef>
                <a:spcPct val="0"/>
              </a:spcBef>
              <a:buNone/>
              <a:defRPr sz="4800" b="0" i="0" kern="120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/>
              <a:t>Java course</a:t>
            </a:r>
          </a:p>
          <a:p>
            <a:pPr>
              <a:spcBef>
                <a:spcPts val="0"/>
              </a:spcBef>
            </a:pPr>
            <a:r>
              <a:rPr lang="en" dirty="0"/>
              <a:t>-6-</a:t>
            </a:r>
          </a:p>
        </p:txBody>
      </p:sp>
      <p:sp>
        <p:nvSpPr>
          <p:cNvPr id="12" name="Shape 632">
            <a:extLst>
              <a:ext uri="{FF2B5EF4-FFF2-40B4-BE49-F238E27FC236}">
                <a16:creationId xmlns:a16="http://schemas.microsoft.com/office/drawing/2014/main" id="{99C192C4-E0F8-4A36-9649-263928BA4C04}"/>
              </a:ext>
            </a:extLst>
          </p:cNvPr>
          <p:cNvSpPr/>
          <p:nvPr/>
        </p:nvSpPr>
        <p:spPr>
          <a:xfrm>
            <a:off x="270120" y="521807"/>
            <a:ext cx="400950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3687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942391" y="811763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Write second servlet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CEE0E-67CD-4977-88CE-DFD0CF3D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726163"/>
            <a:ext cx="84105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22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082351" y="886407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Map them in web.xml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F00DD-EE0D-48D7-BA53-57398196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437" y="2528013"/>
            <a:ext cx="44291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8433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082351" y="877077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And Run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DD2DE-B07E-42B6-8DE0-D1A30E949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548618"/>
            <a:ext cx="55149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131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082351" y="877077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Creating a WebApp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56541-78A6-41E0-97E8-7C7B34CBE99F}"/>
              </a:ext>
            </a:extLst>
          </p:cNvPr>
          <p:cNvSpPr txBox="1"/>
          <p:nvPr/>
        </p:nvSpPr>
        <p:spPr>
          <a:xfrm>
            <a:off x="130628" y="3428998"/>
            <a:ext cx="3573625" cy="8070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Step 5: Add main Package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&lt;</a:t>
            </a:r>
            <a:r>
              <a:rPr lang="en-US" dirty="0" err="1"/>
              <a:t>servletContainer</a:t>
            </a:r>
            <a:r>
              <a:rPr lang="en-US" dirty="0"/>
              <a:t>&gt;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D7BDF-EE6A-41DF-BD84-5AE9630B1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118" y="2119312"/>
            <a:ext cx="77152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84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0239" y="231319"/>
            <a:ext cx="3911522" cy="828000"/>
          </a:xfrm>
        </p:spPr>
        <p:txBody>
          <a:bodyPr/>
          <a:lstStyle/>
          <a:p>
            <a:r>
              <a:rPr lang="en-US" b="1" dirty="0"/>
              <a:t>That`s it for</a:t>
            </a:r>
            <a:br>
              <a:rPr lang="en-US" b="1" dirty="0"/>
            </a:br>
            <a:r>
              <a:rPr lang="en-US" b="1" dirty="0"/>
              <a:t> today</a:t>
            </a:r>
          </a:p>
        </p:txBody>
      </p:sp>
      <p:sp>
        <p:nvSpPr>
          <p:cNvPr id="19" name="Shape 183">
            <a:extLst>
              <a:ext uri="{FF2B5EF4-FFF2-40B4-BE49-F238E27FC236}">
                <a16:creationId xmlns:a16="http://schemas.microsoft.com/office/drawing/2014/main" id="{C1525652-F183-4274-9FC9-393EFEC1C570}"/>
              </a:ext>
            </a:extLst>
          </p:cNvPr>
          <p:cNvSpPr txBox="1">
            <a:spLocks/>
          </p:cNvSpPr>
          <p:nvPr/>
        </p:nvSpPr>
        <p:spPr>
          <a:xfrm>
            <a:off x="3109950" y="2284451"/>
            <a:ext cx="5972100" cy="6359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ctr" defTabSz="914363" rtl="0" eaLnBrk="1" latinLnBrk="0" hangingPunct="1">
              <a:lnSpc>
                <a:spcPts val="2300"/>
              </a:lnSpc>
              <a:spcBef>
                <a:spcPct val="0"/>
              </a:spcBef>
              <a:buNone/>
              <a:defRPr sz="2200" b="0" i="0" kern="120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b="1" dirty="0"/>
              <a:t>Session review</a:t>
            </a:r>
          </a:p>
        </p:txBody>
      </p:sp>
      <p:sp>
        <p:nvSpPr>
          <p:cNvPr id="20" name="Shape 184">
            <a:extLst>
              <a:ext uri="{FF2B5EF4-FFF2-40B4-BE49-F238E27FC236}">
                <a16:creationId xmlns:a16="http://schemas.microsoft.com/office/drawing/2014/main" id="{6B02505A-A517-4986-90E7-2B997DEBC28D}"/>
              </a:ext>
            </a:extLst>
          </p:cNvPr>
          <p:cNvSpPr txBox="1">
            <a:spLocks/>
          </p:cNvSpPr>
          <p:nvPr/>
        </p:nvSpPr>
        <p:spPr>
          <a:xfrm>
            <a:off x="3109950" y="3031479"/>
            <a:ext cx="5972100" cy="276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-US" dirty="0"/>
              <a:t>-You learned map files</a:t>
            </a:r>
            <a:endParaRPr lang="en-US" dirty="0">
              <a:sym typeface="Wingdings" pitchFamily="2" charset="2"/>
            </a:endParaRPr>
          </a:p>
          <a:p>
            <a:pPr marL="457200" indent="-228600">
              <a:spcBef>
                <a:spcPts val="0"/>
              </a:spcBef>
            </a:pPr>
            <a:r>
              <a:rPr lang="en-US" dirty="0">
                <a:sym typeface="Wingdings" pitchFamily="2" charset="2"/>
              </a:rPr>
              <a:t>-You learned about JSP</a:t>
            </a: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dirty="0"/>
              <a:t>-You know how API`s work</a:t>
            </a:r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b="1" dirty="0"/>
              <a:t>GOOD JOB! </a:t>
            </a:r>
            <a:r>
              <a:rPr lang="en-US" b="1" dirty="0">
                <a:sym typeface="Wingdings" panose="05000000000000000000" pitchFamily="2" charset="2"/>
              </a:rPr>
              <a:t></a:t>
            </a:r>
            <a:endParaRPr lang="en-US" b="1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639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2">
            <a:extLst>
              <a:ext uri="{FF2B5EF4-FFF2-40B4-BE49-F238E27FC236}">
                <a16:creationId xmlns:a16="http://schemas.microsoft.com/office/drawing/2014/main" id="{23AA2EF2-E692-4F9F-BDA2-6548760812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60103" y="3163128"/>
            <a:ext cx="5029199" cy="104964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3.</a:t>
            </a:r>
            <a:r>
              <a:rPr lang="en-US" dirty="0"/>
              <a:t>WebApp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frontend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75390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3707609" y="2521076"/>
            <a:ext cx="5635199" cy="11597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200" dirty="0"/>
              <a:t>What is a frontend?</a:t>
            </a:r>
            <a:endParaRPr lang="en" sz="7200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Front end is the visual part of a web application. It`s the part that is rendered on the client machine.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268497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156996" y="1007706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Front end types: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AF90B-FAB5-4372-AC31-EB0F95021423}"/>
              </a:ext>
            </a:extLst>
          </p:cNvPr>
          <p:cNvSpPr txBox="1"/>
          <p:nvPr/>
        </p:nvSpPr>
        <p:spPr>
          <a:xfrm>
            <a:off x="1455576" y="2211355"/>
            <a:ext cx="8360228" cy="30137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b="1" dirty="0">
                <a:solidFill>
                  <a:srgbClr val="009A8B"/>
                </a:solidFill>
              </a:rPr>
              <a:t>STATIC</a:t>
            </a:r>
            <a:r>
              <a:rPr lang="en-US" sz="1900" dirty="0"/>
              <a:t> – pages that are sent to the client browser are of static nature and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are not modified during the execution of the webserver (plain HTML pages)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9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b="1" dirty="0">
                <a:solidFill>
                  <a:srgbClr val="009A8B"/>
                </a:solidFill>
              </a:rPr>
              <a:t>DYNAMIC</a:t>
            </a:r>
            <a:r>
              <a:rPr lang="en-US" sz="1900" dirty="0"/>
              <a:t> – pages that have content which is modified based on the path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or </a:t>
            </a:r>
            <a:r>
              <a:rPr lang="en-US" sz="1900" dirty="0" err="1"/>
              <a:t>variabiles</a:t>
            </a:r>
            <a:r>
              <a:rPr lang="en-US" sz="1900" dirty="0"/>
              <a:t> that it gets(HTML with </a:t>
            </a:r>
            <a:r>
              <a:rPr lang="en-US" sz="1900" dirty="0" err="1"/>
              <a:t>JS,JSP,etc</a:t>
            </a:r>
            <a:r>
              <a:rPr lang="en-US" sz="19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44924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222310" y="1007706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Lets get CODING </a:t>
            </a:r>
            <a:r>
              <a:rPr lang="en-US" sz="4400" b="1" dirty="0">
                <a:solidFill>
                  <a:schemeClr val="tx2"/>
                </a:solidFill>
                <a:sym typeface="Wingdings" panose="05000000000000000000" pitchFamily="2" charset="2"/>
              </a:rPr>
              <a:t></a:t>
            </a:r>
            <a:endParaRPr lang="en-US" sz="4400" b="1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EC84D-F8B0-4E09-B7A8-3AB7578ED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7" y="1922106"/>
            <a:ext cx="4105469" cy="3945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00DDB1-4D33-40C3-AE02-9F20FF63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6" y="1922106"/>
            <a:ext cx="3028415" cy="4263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54AE8A-D7FD-4A03-9EB0-AC1C5BC54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708" y="1922106"/>
            <a:ext cx="3027467" cy="426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7521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156996" y="1007706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Adding frontend files to a </a:t>
            </a:r>
            <a:r>
              <a:rPr lang="en-US" sz="4400" b="1" dirty="0" err="1">
                <a:solidFill>
                  <a:schemeClr val="tx2"/>
                </a:solidFill>
              </a:rPr>
              <a:t>webapp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41FA0-A3E5-485B-B1C3-6E49FAF50FD7}"/>
              </a:ext>
            </a:extLst>
          </p:cNvPr>
          <p:cNvSpPr txBox="1"/>
          <p:nvPr/>
        </p:nvSpPr>
        <p:spPr>
          <a:xfrm>
            <a:off x="606490" y="2080727"/>
            <a:ext cx="10767526" cy="11849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b="1" dirty="0">
                <a:solidFill>
                  <a:srgbClr val="0070C0"/>
                </a:solidFill>
              </a:rPr>
              <a:t>First steps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After creating a new or using an existing </a:t>
            </a:r>
            <a:r>
              <a:rPr lang="en-US" sz="1900" dirty="0" err="1"/>
              <a:t>project,open</a:t>
            </a:r>
            <a:r>
              <a:rPr lang="en-US" sz="1900" dirty="0"/>
              <a:t> </a:t>
            </a:r>
            <a:r>
              <a:rPr lang="en-US" sz="1900" dirty="0" err="1"/>
              <a:t>WebContent</a:t>
            </a:r>
            <a:r>
              <a:rPr lang="en-US" sz="1900" dirty="0"/>
              <a:t> folder and create 2 HTML files and one JSP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4B18C-F340-4331-8EA7-056CCB85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90" y="3424335"/>
            <a:ext cx="4947309" cy="23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4703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156996" y="1007706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Write HTML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FD762-1D02-47AB-9168-3A45BCE56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64" y="2443649"/>
            <a:ext cx="5181600" cy="2381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4E2EC2-B34B-4550-B2BC-15F53A70D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038" y="2443649"/>
            <a:ext cx="525846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5733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082351" y="877077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Write the JSP`s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94738-E276-4931-9CB7-A1CC2C6BF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1912581"/>
            <a:ext cx="60198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0538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082351" y="877077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Write First servlet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93719-48D5-4B01-BCBB-AA8AEA085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2047680"/>
            <a:ext cx="8343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531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Title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0.xml><?xml version="1.0" encoding="utf-8"?>
<a:theme xmlns:a="http://schemas.openxmlformats.org/drawingml/2006/main" name="10_Thankyou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1.xml><?xml version="1.0" encoding="utf-8"?>
<a:theme xmlns:a="http://schemas.openxmlformats.org/drawingml/2006/main" name="11_Case Studi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ection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3.xml><?xml version="1.0" encoding="utf-8"?>
<a:theme xmlns:a="http://schemas.openxmlformats.org/drawingml/2006/main" name="3_Title_Content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4.xml><?xml version="1.0" encoding="utf-8"?>
<a:theme xmlns:a="http://schemas.openxmlformats.org/drawingml/2006/main" name="4_Team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5.xml><?xml version="1.0" encoding="utf-8"?>
<a:theme xmlns:a="http://schemas.openxmlformats.org/drawingml/2006/main" name="5_Title_Sub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6.xml><?xml version="1.0" encoding="utf-8"?>
<a:theme xmlns:a="http://schemas.openxmlformats.org/drawingml/2006/main" name="6_Title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7.xml><?xml version="1.0" encoding="utf-8"?>
<a:theme xmlns:a="http://schemas.openxmlformats.org/drawingml/2006/main" name="7_Title_Content_Image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8.xml><?xml version="1.0" encoding="utf-8"?>
<a:theme xmlns:a="http://schemas.openxmlformats.org/drawingml/2006/main" name="8_Infographic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9.xml><?xml version="1.0" encoding="utf-8"?>
<a:theme xmlns:a="http://schemas.openxmlformats.org/drawingml/2006/main" name="9_Blank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HarteHanks 2017</Template>
  <TotalTime>7111</TotalTime>
  <Words>194</Words>
  <Application>Microsoft Office PowerPoint</Application>
  <PresentationFormat>Widescreen</PresentationFormat>
  <Paragraphs>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Arial</vt:lpstr>
      <vt:lpstr>Calibri</vt:lpstr>
      <vt:lpstr>Montserrat Light</vt:lpstr>
      <vt:lpstr>Wingdings</vt:lpstr>
      <vt:lpstr>1_Title Pages</vt:lpstr>
      <vt:lpstr>2_Section</vt:lpstr>
      <vt:lpstr>3_Title_Content</vt:lpstr>
      <vt:lpstr>4_Teams</vt:lpstr>
      <vt:lpstr>5_Title_Sub_Charts_Tables</vt:lpstr>
      <vt:lpstr>6_Title_Charts_Tables</vt:lpstr>
      <vt:lpstr>7_Title_Content_Image</vt:lpstr>
      <vt:lpstr>8_Infographic Pages</vt:lpstr>
      <vt:lpstr>9_Blank Pages</vt:lpstr>
      <vt:lpstr>10_Thankyou Pages</vt:lpstr>
      <vt:lpstr>11_Case Studies</vt:lpstr>
      <vt:lpstr>PowerPoint Presentation</vt:lpstr>
      <vt:lpstr>3.WebApp and frontend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That`s it for 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Harte Hanks Sales 16x9 PowerPoint Template</dc:title>
  <dc:creator>SH</dc:creator>
  <cp:lastModifiedBy>Vlad Ciocan</cp:lastModifiedBy>
  <cp:revision>415</cp:revision>
  <cp:lastPrinted>2017-07-25T10:57:19Z</cp:lastPrinted>
  <dcterms:created xsi:type="dcterms:W3CDTF">2015-10-30T16:06:22Z</dcterms:created>
  <dcterms:modified xsi:type="dcterms:W3CDTF">2019-03-01T12:45:49Z</dcterms:modified>
</cp:coreProperties>
</file>